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64" r:id="rId4"/>
    <p:sldId id="257" r:id="rId5"/>
    <p:sldId id="260" r:id="rId6"/>
    <p:sldId id="259" r:id="rId7"/>
    <p:sldId id="258" r:id="rId8"/>
    <p:sldId id="262" r:id="rId9"/>
    <p:sldId id="268" r:id="rId10"/>
    <p:sldId id="256" r:id="rId11"/>
    <p:sldId id="265" r:id="rId12"/>
    <p:sldId id="266" r:id="rId13"/>
    <p:sldId id="270" r:id="rId14"/>
    <p:sldId id="263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9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97B4-FC2E-4797-BD62-604145970C1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3091-1E58-4F13-980F-6BF7BEFC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97B4-FC2E-4797-BD62-604145970C1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3091-1E58-4F13-980F-6BF7BEFC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1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97B4-FC2E-4797-BD62-604145970C1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3091-1E58-4F13-980F-6BF7BEFC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8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97B4-FC2E-4797-BD62-604145970C1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3091-1E58-4F13-980F-6BF7BEFC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2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97B4-FC2E-4797-BD62-604145970C1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3091-1E58-4F13-980F-6BF7BEFC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97B4-FC2E-4797-BD62-604145970C1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3091-1E58-4F13-980F-6BF7BEFC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0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97B4-FC2E-4797-BD62-604145970C1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3091-1E58-4F13-980F-6BF7BEFC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97B4-FC2E-4797-BD62-604145970C1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3091-1E58-4F13-980F-6BF7BEFC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97B4-FC2E-4797-BD62-604145970C1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3091-1E58-4F13-980F-6BF7BEFC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97B4-FC2E-4797-BD62-604145970C1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3091-1E58-4F13-980F-6BF7BEFC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3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97B4-FC2E-4797-BD62-604145970C1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3091-1E58-4F13-980F-6BF7BEFC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8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597B4-FC2E-4797-BD62-604145970C1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53091-1E58-4F13-980F-6BF7BEFC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0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3" y="1447800"/>
            <a:ext cx="7975207" cy="4769227"/>
          </a:xfrm>
        </p:spPr>
      </p:pic>
      <p:sp>
        <p:nvSpPr>
          <p:cNvPr id="5" name="TextBox 4"/>
          <p:cNvSpPr txBox="1"/>
          <p:nvPr/>
        </p:nvSpPr>
        <p:spPr>
          <a:xfrm>
            <a:off x="656617" y="42509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BPAC w/Bike Clark County</a:t>
            </a:r>
          </a:p>
          <a:p>
            <a:pPr algn="ctr"/>
            <a:r>
              <a:rPr lang="en-US" dirty="0" smtClean="0"/>
              <a:t>Movie at Evergreen Park photos (9/10/2016)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4" y="6858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4022886" cy="6035803"/>
          </a:xfrm>
        </p:spPr>
      </p:pic>
    </p:spTree>
    <p:extLst>
      <p:ext uri="{BB962C8B-B14F-4D97-AF65-F5344CB8AC3E}">
        <p14:creationId xmlns:p14="http://schemas.microsoft.com/office/powerpoint/2010/main" val="5048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658099" cy="5105400"/>
          </a:xfrm>
        </p:spPr>
      </p:pic>
    </p:spTree>
    <p:extLst>
      <p:ext uri="{BB962C8B-B14F-4D97-AF65-F5344CB8AC3E}">
        <p14:creationId xmlns:p14="http://schemas.microsoft.com/office/powerpoint/2010/main" val="34929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658099" cy="5105400"/>
          </a:xfrm>
        </p:spPr>
      </p:pic>
    </p:spTree>
    <p:extLst>
      <p:ext uri="{BB962C8B-B14F-4D97-AF65-F5344CB8AC3E}">
        <p14:creationId xmlns:p14="http://schemas.microsoft.com/office/powerpoint/2010/main" val="27855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"/>
            <a:ext cx="4808262" cy="5924982"/>
          </a:xfrm>
        </p:spPr>
      </p:pic>
    </p:spTree>
    <p:extLst>
      <p:ext uri="{BB962C8B-B14F-4D97-AF65-F5344CB8AC3E}">
        <p14:creationId xmlns:p14="http://schemas.microsoft.com/office/powerpoint/2010/main" val="38191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0"/>
            <a:ext cx="3946686" cy="5921475"/>
          </a:xfrm>
        </p:spPr>
      </p:pic>
      <p:sp>
        <p:nvSpPr>
          <p:cNvPr id="5" name="TextBox 4"/>
          <p:cNvSpPr txBox="1"/>
          <p:nvPr/>
        </p:nvSpPr>
        <p:spPr>
          <a:xfrm>
            <a:off x="2057400" y="3048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Happy customer!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474744" cy="4983163"/>
          </a:xfrm>
        </p:spPr>
      </p:pic>
    </p:spTree>
    <p:extLst>
      <p:ext uri="{BB962C8B-B14F-4D97-AF65-F5344CB8AC3E}">
        <p14:creationId xmlns:p14="http://schemas.microsoft.com/office/powerpoint/2010/main" val="3795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529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62000"/>
            <a:ext cx="3101727" cy="5514182"/>
          </a:xfrm>
        </p:spPr>
      </p:pic>
      <p:sp>
        <p:nvSpPr>
          <p:cNvPr id="5" name="TextBox 4"/>
          <p:cNvSpPr txBox="1"/>
          <p:nvPr/>
        </p:nvSpPr>
        <p:spPr>
          <a:xfrm>
            <a:off x="1371600" y="228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 installation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09600"/>
            <a:ext cx="3964365" cy="5879087"/>
          </a:xfrm>
        </p:spPr>
      </p:pic>
      <p:sp>
        <p:nvSpPr>
          <p:cNvPr id="5" name="TextBox 4"/>
          <p:cNvSpPr txBox="1"/>
          <p:nvPr/>
        </p:nvSpPr>
        <p:spPr>
          <a:xfrm>
            <a:off x="964660" y="18822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Pinky promise to wear helmet while skateboarding.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496783" cy="4997856"/>
          </a:xfrm>
        </p:spPr>
      </p:pic>
    </p:spTree>
    <p:extLst>
      <p:ext uri="{BB962C8B-B14F-4D97-AF65-F5344CB8AC3E}">
        <p14:creationId xmlns:p14="http://schemas.microsoft.com/office/powerpoint/2010/main" val="31328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4866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11266"/>
            <a:ext cx="6825610" cy="5614898"/>
          </a:xfrm>
        </p:spPr>
      </p:pic>
    </p:spTree>
    <p:extLst>
      <p:ext uri="{BB962C8B-B14F-4D97-AF65-F5344CB8AC3E}">
        <p14:creationId xmlns:p14="http://schemas.microsoft.com/office/powerpoint/2010/main" val="27129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429499" cy="4953000"/>
          </a:xfrm>
        </p:spPr>
      </p:pic>
      <p:sp>
        <p:nvSpPr>
          <p:cNvPr id="5" name="TextBox 4"/>
          <p:cNvSpPr txBox="1"/>
          <p:nvPr/>
        </p:nvSpPr>
        <p:spPr>
          <a:xfrm>
            <a:off x="2590800" y="381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Helmet fitting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</Words>
  <Application>Microsoft Office PowerPoint</Application>
  <PresentationFormat>On-screen Show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Light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Clark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Albrecht, Gary</dc:creator>
  <cp:lastModifiedBy>Albrecht, Gary</cp:lastModifiedBy>
  <cp:revision>6</cp:revision>
  <dcterms:created xsi:type="dcterms:W3CDTF">2016-09-26T16:17:24Z</dcterms:created>
  <dcterms:modified xsi:type="dcterms:W3CDTF">2016-09-26T16:46:47Z</dcterms:modified>
</cp:coreProperties>
</file>